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300" r:id="rId2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84" y="-5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24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2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1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6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38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2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41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66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99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0E327-50A7-4613-9A93-B3AB84509998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5A62A-3408-48D2-B8D0-0A2AF7C5B4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7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CD66355F-BABE-6E2F-ED6D-67257069537A}"/>
              </a:ext>
            </a:extLst>
          </p:cNvPr>
          <p:cNvSpPr/>
          <p:nvPr/>
        </p:nvSpPr>
        <p:spPr>
          <a:xfrm>
            <a:off x="5432730" y="7113440"/>
            <a:ext cx="889142" cy="23800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NO</a:t>
            </a:r>
            <a:br>
              <a:rPr lang="fr-BE" dirty="0"/>
            </a:br>
            <a:r>
              <a:rPr lang="fr-BE" dirty="0"/>
              <a:t>FLY</a:t>
            </a:r>
          </a:p>
          <a:p>
            <a:pPr algn="ctr"/>
            <a:r>
              <a:rPr lang="fr-BE" dirty="0"/>
              <a:t>ZONE</a:t>
            </a:r>
          </a:p>
          <a:p>
            <a:pPr algn="ctr"/>
            <a:endParaRPr lang="fr-BE" dirty="0"/>
          </a:p>
          <a:p>
            <a:pPr algn="ctr"/>
            <a:endParaRPr lang="fr-BE" dirty="0"/>
          </a:p>
          <a:p>
            <a:pPr algn="ctr"/>
            <a:endParaRPr lang="fr-BE" dirty="0"/>
          </a:p>
          <a:p>
            <a:pPr algn="ctr"/>
            <a:endParaRPr lang="fr-BE" dirty="0"/>
          </a:p>
          <a:p>
            <a:pPr algn="ctr"/>
            <a:endParaRPr lang="fr-BE" dirty="0"/>
          </a:p>
        </p:txBody>
      </p:sp>
      <p:pic>
        <p:nvPicPr>
          <p:cNvPr id="42" name="Image 41" descr="Une image contenant carte&#10;&#10;Description générée automatiquement">
            <a:extLst>
              <a:ext uri="{FF2B5EF4-FFF2-40B4-BE49-F238E27FC236}">
                <a16:creationId xmlns:a16="http://schemas.microsoft.com/office/drawing/2014/main" id="{A44767E2-FCAA-D6D6-F27E-F56B728EA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05" y="-43838"/>
            <a:ext cx="12192000" cy="15559790"/>
          </a:xfrm>
          <a:prstGeom prst="rect">
            <a:avLst/>
          </a:prstGeom>
        </p:spPr>
      </p:pic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429CB538-4162-4CBF-BABA-55309680DDA9}"/>
              </a:ext>
            </a:extLst>
          </p:cNvPr>
          <p:cNvSpPr>
            <a:spLocks noChangeAspect="1"/>
          </p:cNvSpPr>
          <p:nvPr/>
        </p:nvSpPr>
        <p:spPr>
          <a:xfrm>
            <a:off x="7345443" y="14611704"/>
            <a:ext cx="487680" cy="487680"/>
          </a:xfrm>
          <a:prstGeom prst="mathMultiply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FAD8EEEC-E1E0-4BA8-83C7-1066C7B6747E}"/>
              </a:ext>
            </a:extLst>
          </p:cNvPr>
          <p:cNvSpPr>
            <a:spLocks/>
          </p:cNvSpPr>
          <p:nvPr/>
        </p:nvSpPr>
        <p:spPr>
          <a:xfrm rot="21433119">
            <a:off x="6783156" y="12767986"/>
            <a:ext cx="487680" cy="48768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3668DAC0-5F3B-45AC-BD1A-2F33087145F6}"/>
              </a:ext>
            </a:extLst>
          </p:cNvPr>
          <p:cNvSpPr>
            <a:spLocks/>
          </p:cNvSpPr>
          <p:nvPr/>
        </p:nvSpPr>
        <p:spPr>
          <a:xfrm>
            <a:off x="4741510" y="7258029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926CA10E-757E-46CD-9BC1-74025BEAB9C9}"/>
              </a:ext>
            </a:extLst>
          </p:cNvPr>
          <p:cNvSpPr>
            <a:spLocks/>
          </p:cNvSpPr>
          <p:nvPr/>
        </p:nvSpPr>
        <p:spPr>
          <a:xfrm>
            <a:off x="7345443" y="5204366"/>
            <a:ext cx="487680" cy="48768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075AA59A-F794-41E2-8774-491523B8546C}"/>
              </a:ext>
            </a:extLst>
          </p:cNvPr>
          <p:cNvSpPr>
            <a:spLocks/>
          </p:cNvSpPr>
          <p:nvPr/>
        </p:nvSpPr>
        <p:spPr>
          <a:xfrm>
            <a:off x="7352397" y="10684398"/>
            <a:ext cx="487680" cy="48768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0FFF94A3-C3F3-404A-A214-0CB52B730F62}"/>
              </a:ext>
            </a:extLst>
          </p:cNvPr>
          <p:cNvSpPr>
            <a:spLocks/>
          </p:cNvSpPr>
          <p:nvPr/>
        </p:nvSpPr>
        <p:spPr>
          <a:xfrm>
            <a:off x="3028357" y="3436293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9182F22D-6F49-4AF2-BED5-CBF868654C57}"/>
              </a:ext>
            </a:extLst>
          </p:cNvPr>
          <p:cNvSpPr>
            <a:spLocks/>
          </p:cNvSpPr>
          <p:nvPr/>
        </p:nvSpPr>
        <p:spPr>
          <a:xfrm>
            <a:off x="10676906" y="7529424"/>
            <a:ext cx="487680" cy="487680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873EBAEA-258F-4452-B697-DEE8F1CC3A5A}"/>
              </a:ext>
            </a:extLst>
          </p:cNvPr>
          <p:cNvSpPr>
            <a:spLocks/>
          </p:cNvSpPr>
          <p:nvPr/>
        </p:nvSpPr>
        <p:spPr>
          <a:xfrm>
            <a:off x="6091745" y="11667933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644D6504-BD7B-4035-89C6-E9BF6845EA9C}"/>
              </a:ext>
            </a:extLst>
          </p:cNvPr>
          <p:cNvSpPr>
            <a:spLocks/>
          </p:cNvSpPr>
          <p:nvPr/>
        </p:nvSpPr>
        <p:spPr>
          <a:xfrm>
            <a:off x="964177" y="9218870"/>
            <a:ext cx="487680" cy="487680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47946A97-1739-4E59-9E67-759D272A0755}"/>
              </a:ext>
            </a:extLst>
          </p:cNvPr>
          <p:cNvSpPr>
            <a:spLocks/>
          </p:cNvSpPr>
          <p:nvPr/>
        </p:nvSpPr>
        <p:spPr>
          <a:xfrm>
            <a:off x="7320316" y="7996827"/>
            <a:ext cx="487680" cy="48768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6187711A-9522-4D6E-9EAF-0C96F0232659}"/>
              </a:ext>
            </a:extLst>
          </p:cNvPr>
          <p:cNvSpPr>
            <a:spLocks/>
          </p:cNvSpPr>
          <p:nvPr/>
        </p:nvSpPr>
        <p:spPr>
          <a:xfrm>
            <a:off x="5725129" y="8110261"/>
            <a:ext cx="487680" cy="487680"/>
          </a:xfrm>
          <a:prstGeom prst="triangle">
            <a:avLst/>
          </a:prstGeom>
          <a:solidFill>
            <a:srgbClr val="FF0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F967DA42-0C5F-4A24-93E3-1215C929FD73}"/>
              </a:ext>
            </a:extLst>
          </p:cNvPr>
          <p:cNvSpPr>
            <a:spLocks noChangeAspect="1"/>
          </p:cNvSpPr>
          <p:nvPr/>
        </p:nvSpPr>
        <p:spPr>
          <a:xfrm rot="2700000">
            <a:off x="8545990" y="4756695"/>
            <a:ext cx="487680" cy="487680"/>
          </a:xfrm>
          <a:prstGeom prst="mathMultiply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Multiplication Sign 22">
            <a:extLst>
              <a:ext uri="{FF2B5EF4-FFF2-40B4-BE49-F238E27FC236}">
                <a16:creationId xmlns:a16="http://schemas.microsoft.com/office/drawing/2014/main" id="{EE8CE2E2-BF16-4449-89E0-10F3D782C406}"/>
              </a:ext>
            </a:extLst>
          </p:cNvPr>
          <p:cNvSpPr>
            <a:spLocks noChangeAspect="1"/>
          </p:cNvSpPr>
          <p:nvPr/>
        </p:nvSpPr>
        <p:spPr>
          <a:xfrm rot="2700000">
            <a:off x="4611272" y="9268254"/>
            <a:ext cx="487680" cy="487680"/>
          </a:xfrm>
          <a:prstGeom prst="mathMultiply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Multiplication Sign 24">
            <a:extLst>
              <a:ext uri="{FF2B5EF4-FFF2-40B4-BE49-F238E27FC236}">
                <a16:creationId xmlns:a16="http://schemas.microsoft.com/office/drawing/2014/main" id="{B5F41856-638D-4B00-9EBF-E2C1886D538F}"/>
              </a:ext>
            </a:extLst>
          </p:cNvPr>
          <p:cNvSpPr>
            <a:spLocks noChangeAspect="1"/>
          </p:cNvSpPr>
          <p:nvPr/>
        </p:nvSpPr>
        <p:spPr>
          <a:xfrm rot="2700000">
            <a:off x="3606385" y="10823795"/>
            <a:ext cx="487680" cy="487680"/>
          </a:xfrm>
          <a:prstGeom prst="mathMultiply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6C6A787-601C-4719-A104-05E7740F8582}"/>
              </a:ext>
            </a:extLst>
          </p:cNvPr>
          <p:cNvCxnSpPr>
            <a:cxnSpLocks/>
          </p:cNvCxnSpPr>
          <p:nvPr/>
        </p:nvCxnSpPr>
        <p:spPr>
          <a:xfrm flipH="1" flipV="1">
            <a:off x="6359573" y="13011826"/>
            <a:ext cx="1093433" cy="16020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DB5164A-4F7C-4007-9E57-D1B72B225258}"/>
              </a:ext>
            </a:extLst>
          </p:cNvPr>
          <p:cNvSpPr txBox="1"/>
          <p:nvPr/>
        </p:nvSpPr>
        <p:spPr>
          <a:xfrm>
            <a:off x="4846865" y="14498503"/>
            <a:ext cx="2709540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prstClr val="black"/>
                </a:solidFill>
                <a:latin typeface="Arial Black" panose="020B0A04020102020204" pitchFamily="34" charset="0"/>
              </a:rPr>
              <a:t>NELLIS AFB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767DF03-374C-4EE4-9A45-8D0E592C3F4C}"/>
              </a:ext>
            </a:extLst>
          </p:cNvPr>
          <p:cNvSpPr txBox="1"/>
          <p:nvPr/>
        </p:nvSpPr>
        <p:spPr>
          <a:xfrm>
            <a:off x="4907991" y="11607831"/>
            <a:ext cx="1369144" cy="9677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R64C</a:t>
            </a:r>
          </a:p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325.0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7C72DD7-1E4E-4835-939A-6584BE71ECCD}"/>
              </a:ext>
            </a:extLst>
          </p:cNvPr>
          <p:cNvSpPr txBox="1"/>
          <p:nvPr/>
        </p:nvSpPr>
        <p:spPr>
          <a:xfrm>
            <a:off x="10003086" y="8128000"/>
            <a:ext cx="1844077" cy="14053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TEXACO</a:t>
            </a:r>
          </a:p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63X</a:t>
            </a:r>
          </a:p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322.0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0DCE8A9-91BB-4BCF-A6D3-74DE50050EF0}"/>
              </a:ext>
            </a:extLst>
          </p:cNvPr>
          <p:cNvSpPr txBox="1"/>
          <p:nvPr/>
        </p:nvSpPr>
        <p:spPr>
          <a:xfrm>
            <a:off x="297824" y="9803385"/>
            <a:ext cx="3218213" cy="14053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SHELL</a:t>
            </a:r>
          </a:p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64X</a:t>
            </a:r>
          </a:p>
          <a:p>
            <a:pPr defTabSz="812810"/>
            <a:r>
              <a:rPr lang="en-US" sz="2844" dirty="0">
                <a:solidFill>
                  <a:schemeClr val="accent5"/>
                </a:solidFill>
                <a:latin typeface="Arial Black" panose="020B0A04020102020204" pitchFamily="34" charset="0"/>
              </a:rPr>
              <a:t>306.80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38CDB98-0912-4C25-A47B-BE0DAE646B03}"/>
              </a:ext>
            </a:extLst>
          </p:cNvPr>
          <p:cNvSpPr txBox="1"/>
          <p:nvPr/>
        </p:nvSpPr>
        <p:spPr>
          <a:xfrm rot="17123787">
            <a:off x="6542147" y="11892884"/>
            <a:ext cx="2062249" cy="47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2489" dirty="0">
                <a:solidFill>
                  <a:schemeClr val="accent6">
                    <a:lumMod val="50000"/>
                  </a:schemeClr>
                </a:solidFill>
                <a:latin typeface="Calibri" panose="020F0502020204030204"/>
              </a:rPr>
              <a:t>SALLY Corridor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AF168A4-3741-4544-849D-BAD161369DFB}"/>
              </a:ext>
            </a:extLst>
          </p:cNvPr>
          <p:cNvSpPr txBox="1"/>
          <p:nvPr/>
        </p:nvSpPr>
        <p:spPr>
          <a:xfrm>
            <a:off x="591351" y="3474396"/>
            <a:ext cx="11208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124X</a:t>
            </a:r>
          </a:p>
        </p:txBody>
      </p: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7D3AF059-7638-4858-9875-C9FE33E0743B}"/>
              </a:ext>
            </a:extLst>
          </p:cNvPr>
          <p:cNvSpPr>
            <a:spLocks noChangeAspect="1"/>
          </p:cNvSpPr>
          <p:nvPr/>
        </p:nvSpPr>
        <p:spPr>
          <a:xfrm>
            <a:off x="307416" y="14260491"/>
            <a:ext cx="325120" cy="325120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3" name="Isosceles Triangle 112">
            <a:extLst>
              <a:ext uri="{FF2B5EF4-FFF2-40B4-BE49-F238E27FC236}">
                <a16:creationId xmlns:a16="http://schemas.microsoft.com/office/drawing/2014/main" id="{81261C02-841E-4ED8-8D60-82EACB8E3EE8}"/>
              </a:ext>
            </a:extLst>
          </p:cNvPr>
          <p:cNvSpPr>
            <a:spLocks/>
          </p:cNvSpPr>
          <p:nvPr/>
        </p:nvSpPr>
        <p:spPr>
          <a:xfrm>
            <a:off x="307416" y="14724866"/>
            <a:ext cx="325120" cy="32512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5" name="Multiplication Sign 114">
            <a:extLst>
              <a:ext uri="{FF2B5EF4-FFF2-40B4-BE49-F238E27FC236}">
                <a16:creationId xmlns:a16="http://schemas.microsoft.com/office/drawing/2014/main" id="{7E5EA907-F949-4B0E-898A-D91C48D72BE6}"/>
              </a:ext>
            </a:extLst>
          </p:cNvPr>
          <p:cNvSpPr>
            <a:spLocks noChangeAspect="1"/>
          </p:cNvSpPr>
          <p:nvPr/>
        </p:nvSpPr>
        <p:spPr>
          <a:xfrm>
            <a:off x="226136" y="15147001"/>
            <a:ext cx="487680" cy="487680"/>
          </a:xfrm>
          <a:prstGeom prst="mathMultiply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Isosceles Triangle 11">
            <a:extLst>
              <a:ext uri="{FF2B5EF4-FFF2-40B4-BE49-F238E27FC236}">
                <a16:creationId xmlns:a16="http://schemas.microsoft.com/office/drawing/2014/main" id="{5A07F488-F12E-9B2E-2F2C-8A23E4B5C7C5}"/>
              </a:ext>
            </a:extLst>
          </p:cNvPr>
          <p:cNvSpPr>
            <a:spLocks/>
          </p:cNvSpPr>
          <p:nvPr/>
        </p:nvSpPr>
        <p:spPr>
          <a:xfrm>
            <a:off x="3516037" y="7173326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Isosceles Triangle 11">
            <a:extLst>
              <a:ext uri="{FF2B5EF4-FFF2-40B4-BE49-F238E27FC236}">
                <a16:creationId xmlns:a16="http://schemas.microsoft.com/office/drawing/2014/main" id="{480658C0-26CF-036D-1211-902147D6C57B}"/>
              </a:ext>
            </a:extLst>
          </p:cNvPr>
          <p:cNvSpPr>
            <a:spLocks/>
          </p:cNvSpPr>
          <p:nvPr/>
        </p:nvSpPr>
        <p:spPr>
          <a:xfrm>
            <a:off x="3721675" y="5976242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0" name="Isosceles Triangle 11">
            <a:extLst>
              <a:ext uri="{FF2B5EF4-FFF2-40B4-BE49-F238E27FC236}">
                <a16:creationId xmlns:a16="http://schemas.microsoft.com/office/drawing/2014/main" id="{0898B56E-1A0F-C612-EFEB-3D15D57C9D34}"/>
              </a:ext>
            </a:extLst>
          </p:cNvPr>
          <p:cNvSpPr>
            <a:spLocks/>
          </p:cNvSpPr>
          <p:nvPr/>
        </p:nvSpPr>
        <p:spPr>
          <a:xfrm>
            <a:off x="6648811" y="10304365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Isosceles Triangle 11">
            <a:extLst>
              <a:ext uri="{FF2B5EF4-FFF2-40B4-BE49-F238E27FC236}">
                <a16:creationId xmlns:a16="http://schemas.microsoft.com/office/drawing/2014/main" id="{0D2B005C-5C94-8244-5543-FC3EE2A46083}"/>
              </a:ext>
            </a:extLst>
          </p:cNvPr>
          <p:cNvSpPr>
            <a:spLocks/>
          </p:cNvSpPr>
          <p:nvPr/>
        </p:nvSpPr>
        <p:spPr>
          <a:xfrm>
            <a:off x="6036895" y="10654515"/>
            <a:ext cx="487680" cy="48768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4" name="TextBox 85">
            <a:extLst>
              <a:ext uri="{FF2B5EF4-FFF2-40B4-BE49-F238E27FC236}">
                <a16:creationId xmlns:a16="http://schemas.microsoft.com/office/drawing/2014/main" id="{69D5ABEE-F8FF-42BE-0E07-58D3FA281424}"/>
              </a:ext>
            </a:extLst>
          </p:cNvPr>
          <p:cNvSpPr txBox="1"/>
          <p:nvPr/>
        </p:nvSpPr>
        <p:spPr>
          <a:xfrm>
            <a:off x="6680676" y="9833008"/>
            <a:ext cx="1369144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R62</a:t>
            </a:r>
          </a:p>
        </p:txBody>
      </p:sp>
      <p:sp>
        <p:nvSpPr>
          <p:cNvPr id="101" name="TextBox 85">
            <a:extLst>
              <a:ext uri="{FF2B5EF4-FFF2-40B4-BE49-F238E27FC236}">
                <a16:creationId xmlns:a16="http://schemas.microsoft.com/office/drawing/2014/main" id="{1FE756CE-9398-EF1E-737F-E4E48F2B35F5}"/>
              </a:ext>
            </a:extLst>
          </p:cNvPr>
          <p:cNvSpPr txBox="1"/>
          <p:nvPr/>
        </p:nvSpPr>
        <p:spPr>
          <a:xfrm>
            <a:off x="4488855" y="6755509"/>
            <a:ext cx="1006747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R74</a:t>
            </a:r>
          </a:p>
        </p:txBody>
      </p:sp>
      <p:sp>
        <p:nvSpPr>
          <p:cNvPr id="106" name="TextBox 85">
            <a:extLst>
              <a:ext uri="{FF2B5EF4-FFF2-40B4-BE49-F238E27FC236}">
                <a16:creationId xmlns:a16="http://schemas.microsoft.com/office/drawing/2014/main" id="{14E33C57-06A8-830D-B6DB-0A8F3D5EF9C9}"/>
              </a:ext>
            </a:extLst>
          </p:cNvPr>
          <p:cNvSpPr txBox="1"/>
          <p:nvPr/>
        </p:nvSpPr>
        <p:spPr>
          <a:xfrm>
            <a:off x="2601595" y="7278101"/>
            <a:ext cx="1369144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R76</a:t>
            </a:r>
          </a:p>
        </p:txBody>
      </p:sp>
      <p:sp>
        <p:nvSpPr>
          <p:cNvPr id="107" name="TextBox 85">
            <a:extLst>
              <a:ext uri="{FF2B5EF4-FFF2-40B4-BE49-F238E27FC236}">
                <a16:creationId xmlns:a16="http://schemas.microsoft.com/office/drawing/2014/main" id="{95E57909-3A32-7007-328B-7D0C9C9A0045}"/>
              </a:ext>
            </a:extLst>
          </p:cNvPr>
          <p:cNvSpPr txBox="1"/>
          <p:nvPr/>
        </p:nvSpPr>
        <p:spPr>
          <a:xfrm>
            <a:off x="1606339" y="5562118"/>
            <a:ext cx="2167561" cy="14053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R71</a:t>
            </a:r>
            <a:b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EYEBALL</a:t>
            </a:r>
          </a:p>
          <a:p>
            <a:pPr algn="r"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328.0</a:t>
            </a:r>
          </a:p>
        </p:txBody>
      </p:sp>
      <p:sp>
        <p:nvSpPr>
          <p:cNvPr id="116" name="TextBox 85">
            <a:extLst>
              <a:ext uri="{FF2B5EF4-FFF2-40B4-BE49-F238E27FC236}">
                <a16:creationId xmlns:a16="http://schemas.microsoft.com/office/drawing/2014/main" id="{7348532F-C79E-BE6D-C4A8-B3851FC5B6B3}"/>
              </a:ext>
            </a:extLst>
          </p:cNvPr>
          <p:cNvSpPr txBox="1"/>
          <p:nvPr/>
        </p:nvSpPr>
        <p:spPr>
          <a:xfrm>
            <a:off x="7599038" y="5697936"/>
            <a:ext cx="1973264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Caliente</a:t>
            </a:r>
          </a:p>
        </p:txBody>
      </p:sp>
      <p:sp>
        <p:nvSpPr>
          <p:cNvPr id="117" name="TextBox 81">
            <a:extLst>
              <a:ext uri="{FF2B5EF4-FFF2-40B4-BE49-F238E27FC236}">
                <a16:creationId xmlns:a16="http://schemas.microsoft.com/office/drawing/2014/main" id="{71A23EF5-00AE-436E-C750-4BE5EBCAE43F}"/>
              </a:ext>
            </a:extLst>
          </p:cNvPr>
          <p:cNvSpPr txBox="1"/>
          <p:nvPr/>
        </p:nvSpPr>
        <p:spPr>
          <a:xfrm>
            <a:off x="3091493" y="12529620"/>
            <a:ext cx="3097860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prstClr val="black"/>
                </a:solidFill>
                <a:latin typeface="Arial Black" panose="020B0A04020102020204" pitchFamily="34" charset="0"/>
              </a:rPr>
              <a:t>CREECH  AFB</a:t>
            </a:r>
          </a:p>
        </p:txBody>
      </p:sp>
      <p:sp>
        <p:nvSpPr>
          <p:cNvPr id="43" name="Hexagone 42">
            <a:extLst>
              <a:ext uri="{FF2B5EF4-FFF2-40B4-BE49-F238E27FC236}">
                <a16:creationId xmlns:a16="http://schemas.microsoft.com/office/drawing/2014/main" id="{FFBC46C1-F252-8535-B43A-CFD69D8F8C1B}"/>
              </a:ext>
            </a:extLst>
          </p:cNvPr>
          <p:cNvSpPr/>
          <p:nvPr/>
        </p:nvSpPr>
        <p:spPr>
          <a:xfrm>
            <a:off x="1062530" y="75320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19" name="Hexagone 118">
            <a:extLst>
              <a:ext uri="{FF2B5EF4-FFF2-40B4-BE49-F238E27FC236}">
                <a16:creationId xmlns:a16="http://schemas.microsoft.com/office/drawing/2014/main" id="{ECBD5DA4-3EB4-89B2-B542-FF631390A652}"/>
              </a:ext>
            </a:extLst>
          </p:cNvPr>
          <p:cNvSpPr/>
          <p:nvPr/>
        </p:nvSpPr>
        <p:spPr>
          <a:xfrm>
            <a:off x="1583783" y="3601133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0" name="Hexagone 119">
            <a:extLst>
              <a:ext uri="{FF2B5EF4-FFF2-40B4-BE49-F238E27FC236}">
                <a16:creationId xmlns:a16="http://schemas.microsoft.com/office/drawing/2014/main" id="{EA8B7E06-F449-DD95-2EB3-5F82DE123AA0}"/>
              </a:ext>
            </a:extLst>
          </p:cNvPr>
          <p:cNvSpPr/>
          <p:nvPr/>
        </p:nvSpPr>
        <p:spPr>
          <a:xfrm>
            <a:off x="3685558" y="4977827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1" name="Hexagone 120">
            <a:extLst>
              <a:ext uri="{FF2B5EF4-FFF2-40B4-BE49-F238E27FC236}">
                <a16:creationId xmlns:a16="http://schemas.microsoft.com/office/drawing/2014/main" id="{4F4BE46B-6992-B8A8-2374-11ACA1FE108D}"/>
              </a:ext>
            </a:extLst>
          </p:cNvPr>
          <p:cNvSpPr/>
          <p:nvPr/>
        </p:nvSpPr>
        <p:spPr>
          <a:xfrm>
            <a:off x="3759877" y="11290199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2" name="Hexagone 121">
            <a:extLst>
              <a:ext uri="{FF2B5EF4-FFF2-40B4-BE49-F238E27FC236}">
                <a16:creationId xmlns:a16="http://schemas.microsoft.com/office/drawing/2014/main" id="{EE5E6DA6-D23A-DC25-4399-F60F8462DDFA}"/>
              </a:ext>
            </a:extLst>
          </p:cNvPr>
          <p:cNvSpPr/>
          <p:nvPr/>
        </p:nvSpPr>
        <p:spPr>
          <a:xfrm>
            <a:off x="356723" y="7566889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3" name="Hexagone 122">
            <a:extLst>
              <a:ext uri="{FF2B5EF4-FFF2-40B4-BE49-F238E27FC236}">
                <a16:creationId xmlns:a16="http://schemas.microsoft.com/office/drawing/2014/main" id="{3D1A2063-8B0E-6FA0-98F1-341FDC9E29F0}"/>
              </a:ext>
            </a:extLst>
          </p:cNvPr>
          <p:cNvSpPr/>
          <p:nvPr/>
        </p:nvSpPr>
        <p:spPr>
          <a:xfrm>
            <a:off x="11426618" y="4586439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4" name="Hexagone 123">
            <a:extLst>
              <a:ext uri="{FF2B5EF4-FFF2-40B4-BE49-F238E27FC236}">
                <a16:creationId xmlns:a16="http://schemas.microsoft.com/office/drawing/2014/main" id="{7D511961-A313-D874-2FB1-E6B3EE7CFEC3}"/>
              </a:ext>
            </a:extLst>
          </p:cNvPr>
          <p:cNvSpPr/>
          <p:nvPr/>
        </p:nvSpPr>
        <p:spPr>
          <a:xfrm>
            <a:off x="11471588" y="939907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5" name="Hexagone 124">
            <a:extLst>
              <a:ext uri="{FF2B5EF4-FFF2-40B4-BE49-F238E27FC236}">
                <a16:creationId xmlns:a16="http://schemas.microsoft.com/office/drawing/2014/main" id="{C64637F3-B8B6-5BC3-ACDA-ECDD10289F5D}"/>
              </a:ext>
            </a:extLst>
          </p:cNvPr>
          <p:cNvSpPr/>
          <p:nvPr/>
        </p:nvSpPr>
        <p:spPr>
          <a:xfrm>
            <a:off x="8586050" y="1851399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6" name="Hexagone 125">
            <a:extLst>
              <a:ext uri="{FF2B5EF4-FFF2-40B4-BE49-F238E27FC236}">
                <a16:creationId xmlns:a16="http://schemas.microsoft.com/office/drawing/2014/main" id="{DB8909CF-30A4-056D-E22D-5F74C002435E}"/>
              </a:ext>
            </a:extLst>
          </p:cNvPr>
          <p:cNvSpPr/>
          <p:nvPr/>
        </p:nvSpPr>
        <p:spPr>
          <a:xfrm>
            <a:off x="8977563" y="11260219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7" name="Hexagone 126">
            <a:extLst>
              <a:ext uri="{FF2B5EF4-FFF2-40B4-BE49-F238E27FC236}">
                <a16:creationId xmlns:a16="http://schemas.microsoft.com/office/drawing/2014/main" id="{CC50DE41-2596-9124-10FB-C7BAABE5DDE2}"/>
              </a:ext>
            </a:extLst>
          </p:cNvPr>
          <p:cNvSpPr/>
          <p:nvPr/>
        </p:nvSpPr>
        <p:spPr>
          <a:xfrm>
            <a:off x="5750310" y="8523866"/>
            <a:ext cx="286584" cy="31763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7620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8" name="Multiplication Sign 1">
            <a:extLst>
              <a:ext uri="{FF2B5EF4-FFF2-40B4-BE49-F238E27FC236}">
                <a16:creationId xmlns:a16="http://schemas.microsoft.com/office/drawing/2014/main" id="{9ECEFBF0-3F0B-FFD8-5D36-2857B3C38EF6}"/>
              </a:ext>
            </a:extLst>
          </p:cNvPr>
          <p:cNvSpPr>
            <a:spLocks noChangeAspect="1"/>
          </p:cNvSpPr>
          <p:nvPr/>
        </p:nvSpPr>
        <p:spPr>
          <a:xfrm>
            <a:off x="5952178" y="12529620"/>
            <a:ext cx="487680" cy="487680"/>
          </a:xfrm>
          <a:prstGeom prst="mathMultiply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2" name="TextBox 110">
            <a:extLst>
              <a:ext uri="{FF2B5EF4-FFF2-40B4-BE49-F238E27FC236}">
                <a16:creationId xmlns:a16="http://schemas.microsoft.com/office/drawing/2014/main" id="{D0F86F8F-A6E9-7715-3EF7-D7CE848B82AD}"/>
              </a:ext>
            </a:extLst>
          </p:cNvPr>
          <p:cNvSpPr txBox="1"/>
          <p:nvPr/>
        </p:nvSpPr>
        <p:spPr>
          <a:xfrm>
            <a:off x="2852272" y="4855370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77X</a:t>
            </a:r>
          </a:p>
        </p:txBody>
      </p:sp>
      <p:sp>
        <p:nvSpPr>
          <p:cNvPr id="73" name="TextBox 110">
            <a:extLst>
              <a:ext uri="{FF2B5EF4-FFF2-40B4-BE49-F238E27FC236}">
                <a16:creationId xmlns:a16="http://schemas.microsoft.com/office/drawing/2014/main" id="{E8E6D5FC-543D-FC93-911C-2317E2A1CFFD}"/>
              </a:ext>
            </a:extLst>
          </p:cNvPr>
          <p:cNvSpPr txBox="1"/>
          <p:nvPr/>
        </p:nvSpPr>
        <p:spPr>
          <a:xfrm>
            <a:off x="5488301" y="8763210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18X</a:t>
            </a:r>
          </a:p>
        </p:txBody>
      </p:sp>
      <p:sp>
        <p:nvSpPr>
          <p:cNvPr id="74" name="TextBox 110">
            <a:extLst>
              <a:ext uri="{FF2B5EF4-FFF2-40B4-BE49-F238E27FC236}">
                <a16:creationId xmlns:a16="http://schemas.microsoft.com/office/drawing/2014/main" id="{349567DD-B5E6-94BC-2F82-84DAD9D1C407}"/>
              </a:ext>
            </a:extLst>
          </p:cNvPr>
          <p:cNvSpPr txBox="1"/>
          <p:nvPr/>
        </p:nvSpPr>
        <p:spPr>
          <a:xfrm>
            <a:off x="551471" y="7432329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33X</a:t>
            </a:r>
          </a:p>
        </p:txBody>
      </p:sp>
      <p:sp>
        <p:nvSpPr>
          <p:cNvPr id="75" name="TextBox 110">
            <a:extLst>
              <a:ext uri="{FF2B5EF4-FFF2-40B4-BE49-F238E27FC236}">
                <a16:creationId xmlns:a16="http://schemas.microsoft.com/office/drawing/2014/main" id="{E582BF1A-1FCF-E499-AADC-4FCF3615A9D3}"/>
              </a:ext>
            </a:extLst>
          </p:cNvPr>
          <p:cNvSpPr txBox="1"/>
          <p:nvPr/>
        </p:nvSpPr>
        <p:spPr>
          <a:xfrm>
            <a:off x="3009674" y="11156627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94X</a:t>
            </a:r>
          </a:p>
        </p:txBody>
      </p:sp>
      <p:sp>
        <p:nvSpPr>
          <p:cNvPr id="76" name="TextBox 110">
            <a:extLst>
              <a:ext uri="{FF2B5EF4-FFF2-40B4-BE49-F238E27FC236}">
                <a16:creationId xmlns:a16="http://schemas.microsoft.com/office/drawing/2014/main" id="{8FBA8A84-0247-410B-8D2A-3C0519A875C6}"/>
              </a:ext>
            </a:extLst>
          </p:cNvPr>
          <p:cNvSpPr txBox="1"/>
          <p:nvPr/>
        </p:nvSpPr>
        <p:spPr>
          <a:xfrm>
            <a:off x="9208050" y="11142195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90X</a:t>
            </a:r>
          </a:p>
        </p:txBody>
      </p:sp>
      <p:sp>
        <p:nvSpPr>
          <p:cNvPr id="95" name="TextBox 110">
            <a:extLst>
              <a:ext uri="{FF2B5EF4-FFF2-40B4-BE49-F238E27FC236}">
                <a16:creationId xmlns:a16="http://schemas.microsoft.com/office/drawing/2014/main" id="{DBCF986B-076E-06CF-462F-276491FAA923}"/>
              </a:ext>
            </a:extLst>
          </p:cNvPr>
          <p:cNvSpPr txBox="1"/>
          <p:nvPr/>
        </p:nvSpPr>
        <p:spPr>
          <a:xfrm>
            <a:off x="10653001" y="4452867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20X</a:t>
            </a:r>
          </a:p>
        </p:txBody>
      </p:sp>
      <p:sp>
        <p:nvSpPr>
          <p:cNvPr id="96" name="TextBox 110">
            <a:extLst>
              <a:ext uri="{FF2B5EF4-FFF2-40B4-BE49-F238E27FC236}">
                <a16:creationId xmlns:a16="http://schemas.microsoft.com/office/drawing/2014/main" id="{BCAC95EF-25F1-C9E4-8997-25ED3133F488}"/>
              </a:ext>
            </a:extLst>
          </p:cNvPr>
          <p:cNvSpPr txBox="1"/>
          <p:nvPr/>
        </p:nvSpPr>
        <p:spPr>
          <a:xfrm>
            <a:off x="7624576" y="1708918"/>
            <a:ext cx="1074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110X</a:t>
            </a:r>
          </a:p>
        </p:txBody>
      </p:sp>
      <p:sp>
        <p:nvSpPr>
          <p:cNvPr id="105" name="TextBox 110">
            <a:extLst>
              <a:ext uri="{FF2B5EF4-FFF2-40B4-BE49-F238E27FC236}">
                <a16:creationId xmlns:a16="http://schemas.microsoft.com/office/drawing/2014/main" id="{21138501-5C90-D463-82A3-0AD1540010ED}"/>
              </a:ext>
            </a:extLst>
          </p:cNvPr>
          <p:cNvSpPr txBox="1"/>
          <p:nvPr/>
        </p:nvSpPr>
        <p:spPr>
          <a:xfrm>
            <a:off x="10674408" y="806335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58X</a:t>
            </a:r>
          </a:p>
        </p:txBody>
      </p:sp>
      <p:sp>
        <p:nvSpPr>
          <p:cNvPr id="118" name="TextBox 110">
            <a:extLst>
              <a:ext uri="{FF2B5EF4-FFF2-40B4-BE49-F238E27FC236}">
                <a16:creationId xmlns:a16="http://schemas.microsoft.com/office/drawing/2014/main" id="{D3C6795A-2B6E-649E-F605-809D01D1C97B}"/>
              </a:ext>
            </a:extLst>
          </p:cNvPr>
          <p:cNvSpPr txBox="1"/>
          <p:nvPr/>
        </p:nvSpPr>
        <p:spPr>
          <a:xfrm>
            <a:off x="1293875" y="-62634"/>
            <a:ext cx="86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2810"/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98X</a:t>
            </a:r>
          </a:p>
        </p:txBody>
      </p:sp>
      <p:sp>
        <p:nvSpPr>
          <p:cNvPr id="129" name="TextBox 85">
            <a:extLst>
              <a:ext uri="{FF2B5EF4-FFF2-40B4-BE49-F238E27FC236}">
                <a16:creationId xmlns:a16="http://schemas.microsoft.com/office/drawing/2014/main" id="{D98E51D9-0B1E-DC01-4D6A-26057A246816}"/>
              </a:ext>
            </a:extLst>
          </p:cNvPr>
          <p:cNvSpPr txBox="1"/>
          <p:nvPr/>
        </p:nvSpPr>
        <p:spPr>
          <a:xfrm>
            <a:off x="4992229" y="10359456"/>
            <a:ext cx="1369144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R64B</a:t>
            </a:r>
          </a:p>
        </p:txBody>
      </p:sp>
      <p:cxnSp>
        <p:nvCxnSpPr>
          <p:cNvPr id="130" name="Straight Arrow Connector 68">
            <a:extLst>
              <a:ext uri="{FF2B5EF4-FFF2-40B4-BE49-F238E27FC236}">
                <a16:creationId xmlns:a16="http://schemas.microsoft.com/office/drawing/2014/main" id="{8A5A020E-589E-2487-AA03-DC4FF4ACC0C6}"/>
              </a:ext>
            </a:extLst>
          </p:cNvPr>
          <p:cNvCxnSpPr>
            <a:cxnSpLocks/>
          </p:cNvCxnSpPr>
          <p:nvPr/>
        </p:nvCxnSpPr>
        <p:spPr>
          <a:xfrm flipV="1">
            <a:off x="6217608" y="12200172"/>
            <a:ext cx="42437" cy="3422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68">
            <a:extLst>
              <a:ext uri="{FF2B5EF4-FFF2-40B4-BE49-F238E27FC236}">
                <a16:creationId xmlns:a16="http://schemas.microsoft.com/office/drawing/2014/main" id="{26D09E99-4978-5CD5-2C6E-7D1039DFB651}"/>
              </a:ext>
            </a:extLst>
          </p:cNvPr>
          <p:cNvCxnSpPr>
            <a:cxnSpLocks/>
          </p:cNvCxnSpPr>
          <p:nvPr/>
        </p:nvCxnSpPr>
        <p:spPr>
          <a:xfrm flipH="1" flipV="1">
            <a:off x="6335585" y="11233928"/>
            <a:ext cx="15222" cy="3439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68">
            <a:extLst>
              <a:ext uri="{FF2B5EF4-FFF2-40B4-BE49-F238E27FC236}">
                <a16:creationId xmlns:a16="http://schemas.microsoft.com/office/drawing/2014/main" id="{01DF9D57-C295-7BD1-AA9F-61E537750799}"/>
              </a:ext>
            </a:extLst>
          </p:cNvPr>
          <p:cNvCxnSpPr>
            <a:cxnSpLocks/>
          </p:cNvCxnSpPr>
          <p:nvPr/>
        </p:nvCxnSpPr>
        <p:spPr>
          <a:xfrm flipH="1" flipV="1">
            <a:off x="4003486" y="8050904"/>
            <a:ext cx="2279321" cy="252718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68">
            <a:extLst>
              <a:ext uri="{FF2B5EF4-FFF2-40B4-BE49-F238E27FC236}">
                <a16:creationId xmlns:a16="http://schemas.microsoft.com/office/drawing/2014/main" id="{662109AB-A66C-6F0C-978D-4D59F93D6AE6}"/>
              </a:ext>
            </a:extLst>
          </p:cNvPr>
          <p:cNvCxnSpPr>
            <a:cxnSpLocks/>
          </p:cNvCxnSpPr>
          <p:nvPr/>
        </p:nvCxnSpPr>
        <p:spPr>
          <a:xfrm flipV="1">
            <a:off x="7083633" y="11215385"/>
            <a:ext cx="480523" cy="15580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68">
            <a:extLst>
              <a:ext uri="{FF2B5EF4-FFF2-40B4-BE49-F238E27FC236}">
                <a16:creationId xmlns:a16="http://schemas.microsoft.com/office/drawing/2014/main" id="{210999F1-CCBC-9398-BB9B-999F4B9FAE6C}"/>
              </a:ext>
            </a:extLst>
          </p:cNvPr>
          <p:cNvCxnSpPr>
            <a:cxnSpLocks/>
          </p:cNvCxnSpPr>
          <p:nvPr/>
        </p:nvCxnSpPr>
        <p:spPr>
          <a:xfrm flipH="1" flipV="1">
            <a:off x="7585173" y="8523866"/>
            <a:ext cx="3668" cy="216357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81">
            <a:extLst>
              <a:ext uri="{FF2B5EF4-FFF2-40B4-BE49-F238E27FC236}">
                <a16:creationId xmlns:a16="http://schemas.microsoft.com/office/drawing/2014/main" id="{3EF4A711-BCAD-DDBA-A8D2-4A94682BC9B1}"/>
              </a:ext>
            </a:extLst>
          </p:cNvPr>
          <p:cNvSpPr txBox="1"/>
          <p:nvPr/>
        </p:nvSpPr>
        <p:spPr>
          <a:xfrm>
            <a:off x="8872634" y="15024035"/>
            <a:ext cx="3186016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prstClr val="black"/>
                </a:solidFill>
                <a:latin typeface="Arial Black" panose="020B0A04020102020204" pitchFamily="34" charset="0"/>
              </a:rPr>
              <a:t>NOT TO SCALE</a:t>
            </a:r>
          </a:p>
        </p:txBody>
      </p:sp>
      <p:sp>
        <p:nvSpPr>
          <p:cNvPr id="136" name="Multiplication Sign 22">
            <a:extLst>
              <a:ext uri="{FF2B5EF4-FFF2-40B4-BE49-F238E27FC236}">
                <a16:creationId xmlns:a16="http://schemas.microsoft.com/office/drawing/2014/main" id="{04519AAA-6191-FEAD-F776-C95020DBB1F4}"/>
              </a:ext>
            </a:extLst>
          </p:cNvPr>
          <p:cNvSpPr>
            <a:spLocks noChangeAspect="1"/>
          </p:cNvSpPr>
          <p:nvPr/>
        </p:nvSpPr>
        <p:spPr>
          <a:xfrm rot="2700000">
            <a:off x="226135" y="15614629"/>
            <a:ext cx="487680" cy="487680"/>
          </a:xfrm>
          <a:prstGeom prst="mathMultiply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12810"/>
            <a:endParaRPr lang="en-US" sz="3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7" name="TextBox 81">
            <a:extLst>
              <a:ext uri="{FF2B5EF4-FFF2-40B4-BE49-F238E27FC236}">
                <a16:creationId xmlns:a16="http://schemas.microsoft.com/office/drawing/2014/main" id="{9BB3A86D-261C-BFB3-8469-55DE456019C4}"/>
              </a:ext>
            </a:extLst>
          </p:cNvPr>
          <p:cNvSpPr txBox="1"/>
          <p:nvPr/>
        </p:nvSpPr>
        <p:spPr>
          <a:xfrm>
            <a:off x="643307" y="14194849"/>
            <a:ext cx="270954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to Ground Ranges</a:t>
            </a:r>
          </a:p>
        </p:txBody>
      </p:sp>
      <p:sp>
        <p:nvSpPr>
          <p:cNvPr id="138" name="TextBox 81">
            <a:extLst>
              <a:ext uri="{FF2B5EF4-FFF2-40B4-BE49-F238E27FC236}">
                <a16:creationId xmlns:a16="http://schemas.microsoft.com/office/drawing/2014/main" id="{083F1768-45EB-E620-3139-D3F0F234E7E0}"/>
              </a:ext>
            </a:extLst>
          </p:cNvPr>
          <p:cNvSpPr txBox="1"/>
          <p:nvPr/>
        </p:nvSpPr>
        <p:spPr>
          <a:xfrm>
            <a:off x="643307" y="14718443"/>
            <a:ext cx="270954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to Air Ranges</a:t>
            </a:r>
          </a:p>
        </p:txBody>
      </p:sp>
      <p:sp>
        <p:nvSpPr>
          <p:cNvPr id="139" name="TextBox 81">
            <a:extLst>
              <a:ext uri="{FF2B5EF4-FFF2-40B4-BE49-F238E27FC236}">
                <a16:creationId xmlns:a16="http://schemas.microsoft.com/office/drawing/2014/main" id="{DEB946D3-87E5-67B7-3C8E-1AE17D257123}"/>
              </a:ext>
            </a:extLst>
          </p:cNvPr>
          <p:cNvSpPr txBox="1"/>
          <p:nvPr/>
        </p:nvSpPr>
        <p:spPr>
          <a:xfrm>
            <a:off x="643307" y="15174029"/>
            <a:ext cx="270954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Airbases</a:t>
            </a:r>
          </a:p>
        </p:txBody>
      </p:sp>
      <p:sp>
        <p:nvSpPr>
          <p:cNvPr id="140" name="TextBox 81">
            <a:extLst>
              <a:ext uri="{FF2B5EF4-FFF2-40B4-BE49-F238E27FC236}">
                <a16:creationId xmlns:a16="http://schemas.microsoft.com/office/drawing/2014/main" id="{808D2B3B-A21F-9FE5-48C2-161C303E6DB9}"/>
              </a:ext>
            </a:extLst>
          </p:cNvPr>
          <p:cNvSpPr txBox="1"/>
          <p:nvPr/>
        </p:nvSpPr>
        <p:spPr>
          <a:xfrm>
            <a:off x="643307" y="15652199"/>
            <a:ext cx="270954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Alternates</a:t>
            </a:r>
          </a:p>
        </p:txBody>
      </p:sp>
      <p:cxnSp>
        <p:nvCxnSpPr>
          <p:cNvPr id="141" name="Straight Arrow Connector 68">
            <a:extLst>
              <a:ext uri="{FF2B5EF4-FFF2-40B4-BE49-F238E27FC236}">
                <a16:creationId xmlns:a16="http://schemas.microsoft.com/office/drawing/2014/main" id="{18E95FCD-7024-DD17-25BF-7F6DA2AC48EE}"/>
              </a:ext>
            </a:extLst>
          </p:cNvPr>
          <p:cNvCxnSpPr>
            <a:cxnSpLocks/>
          </p:cNvCxnSpPr>
          <p:nvPr/>
        </p:nvCxnSpPr>
        <p:spPr>
          <a:xfrm flipV="1">
            <a:off x="6294660" y="8574589"/>
            <a:ext cx="1158346" cy="197649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81">
            <a:extLst>
              <a:ext uri="{FF2B5EF4-FFF2-40B4-BE49-F238E27FC236}">
                <a16:creationId xmlns:a16="http://schemas.microsoft.com/office/drawing/2014/main" id="{98B001AE-CF74-EFAF-E23A-1FBE1FB00CA8}"/>
              </a:ext>
            </a:extLst>
          </p:cNvPr>
          <p:cNvSpPr txBox="1"/>
          <p:nvPr/>
        </p:nvSpPr>
        <p:spPr>
          <a:xfrm>
            <a:off x="3505383" y="48200"/>
            <a:ext cx="7791238" cy="5300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812810"/>
            <a:r>
              <a:rPr lang="en-US" sz="2844" dirty="0">
                <a:solidFill>
                  <a:prstClr val="black"/>
                </a:solidFill>
                <a:latin typeface="Arial Black" panose="020B0A04020102020204" pitchFamily="34" charset="0"/>
              </a:rPr>
              <a:t>RANGE TACTICAL: BLACKJACK 377.8</a:t>
            </a:r>
          </a:p>
        </p:txBody>
      </p:sp>
      <p:cxnSp>
        <p:nvCxnSpPr>
          <p:cNvPr id="143" name="Straight Arrow Connector 68">
            <a:extLst>
              <a:ext uri="{FF2B5EF4-FFF2-40B4-BE49-F238E27FC236}">
                <a16:creationId xmlns:a16="http://schemas.microsoft.com/office/drawing/2014/main" id="{23978DCE-1092-1083-ADF2-1A3CE68015C6}"/>
              </a:ext>
            </a:extLst>
          </p:cNvPr>
          <p:cNvCxnSpPr>
            <a:cxnSpLocks/>
          </p:cNvCxnSpPr>
          <p:nvPr/>
        </p:nvCxnSpPr>
        <p:spPr>
          <a:xfrm flipH="1" flipV="1">
            <a:off x="7574026" y="5753841"/>
            <a:ext cx="3668" cy="216357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17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56</Words>
  <Application>Microsoft Office PowerPoint</Application>
  <PresentationFormat>Personnalisé</PresentationFormat>
  <Paragraphs>39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Clarence Bell</dc:creator>
  <cp:lastModifiedBy>Olivier Beaumont</cp:lastModifiedBy>
  <cp:revision>3</cp:revision>
  <dcterms:created xsi:type="dcterms:W3CDTF">2022-05-04T20:50:44Z</dcterms:created>
  <dcterms:modified xsi:type="dcterms:W3CDTF">2022-05-24T14:13:05Z</dcterms:modified>
</cp:coreProperties>
</file>